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T*%7bE5292D2C-9B37-42b2-81B2-0BB8A3B8C607%7d*False*Fals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D*%7b855130E3-5FAF-4c90-8353-9C60E47C2AB2%7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D*%7bEDDC3D90-132C-4398-AFD3-6C6B83E78EEE%7d" TargetMode="External"/><Relationship Id="rId2" Type="http://schemas.openxmlformats.org/officeDocument/2006/relationships/hyperlink" Target="E*%7bFF5FF5CA-4711-446d-B202-12ADA388A556%7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128584"/>
            <a:ext cx="7766936" cy="2922252"/>
          </a:xfrm>
        </p:spPr>
        <p:txBody>
          <a:bodyPr/>
          <a:lstStyle/>
          <a:p>
            <a:r>
              <a:rPr lang="en-AU" dirty="0" smtClean="0"/>
              <a:t>Software</a:t>
            </a:r>
            <a:br>
              <a:rPr lang="en-AU" dirty="0" smtClean="0"/>
            </a:br>
            <a:r>
              <a:rPr lang="en-AU" dirty="0" smtClean="0"/>
              <a:t> Requirements Specification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Sparx Systems Webinar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64386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Take Orders – Table Display</a:t>
            </a:r>
            <a:endParaRPr lang="en-AU" dirty="0"/>
          </a:p>
        </p:txBody>
      </p:sp>
      <p:graphicFrame>
        <p:nvGraphicFramePr>
          <p:cNvPr id="6" name="Table 5">
            <a:hlinkClick r:id="rId2" action="ppaction://hlinkfile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912948"/>
              </p:ext>
            </p:extLst>
          </p:nvPr>
        </p:nvGraphicFramePr>
        <p:xfrm>
          <a:off x="677334" y="1930400"/>
          <a:ext cx="8128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260410">
                <a:tc>
                  <a:txBody>
                    <a:bodyPr/>
                    <a:lstStyle/>
                    <a:p>
                      <a:r>
                        <a:rPr lang="en-AU" smtClean="0"/>
                        <a:t>Name</a:t>
                      </a:r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mtClean="0"/>
                        <a:t>Notes</a:t>
                      </a:r>
                      <a:endParaRPr lang="en-AU"/>
                    </a:p>
                  </a:txBody>
                  <a:tcPr/>
                </a:tc>
              </a:tr>
              <a:tr h="1027370">
                <a:tc>
                  <a:txBody>
                    <a:bodyPr/>
                    <a:lstStyle/>
                    <a:p>
                      <a:r>
                        <a:rPr lang="en-AU" smtClean="0"/>
                        <a:t>REQ012 - Provide Online Sales</a:t>
                      </a:r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mtClean="0"/>
                        <a:t>A new on-line book ordering system is required. This will allow web users to browse and purchase books from the current inventory. Pre-orders will not be required. </a:t>
                      </a:r>
                      <a:endParaRPr lang="en-AU"/>
                    </a:p>
                  </a:txBody>
                  <a:tcPr/>
                </a:tc>
              </a:tr>
              <a:tr h="260410">
                <a:tc>
                  <a:txBody>
                    <a:bodyPr/>
                    <a:lstStyle/>
                    <a:p>
                      <a:r>
                        <a:rPr lang="en-AU" smtClean="0"/>
                        <a:t>REQ014 -ShoppingBasket</a:t>
                      </a:r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mtClean="0"/>
                        <a:t>A shopping Basket facility is required.</a:t>
                      </a:r>
                      <a:endParaRPr lang="en-AU"/>
                    </a:p>
                  </a:txBody>
                  <a:tcPr/>
                </a:tc>
              </a:tr>
              <a:tr h="1027370">
                <a:tc>
                  <a:txBody>
                    <a:bodyPr/>
                    <a:lstStyle/>
                    <a:p>
                      <a:r>
                        <a:rPr lang="en-AU" smtClean="0"/>
                        <a:t>REQ015 -Process Credit Card Payment</a:t>
                      </a:r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mtClean="0"/>
                        <a:t>All payments will be via credit card. All major credit card types will be accepted and approval time shall be less than 2 minutes except where fraud checks fail.</a:t>
                      </a:r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621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Mange Users - Diagram</a:t>
            </a:r>
            <a:endParaRPr lang="en-AU" dirty="0"/>
          </a:p>
        </p:txBody>
      </p:sp>
      <p:pic>
        <p:nvPicPr>
          <p:cNvPr id="5" name="DIAGRAM">
            <a:hlinkClick r:id="rId2" action="ppaction://hlinkfile"/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1270000"/>
            <a:ext cx="7905750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48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4999" y="635000"/>
            <a:ext cx="5533571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AU" dirty="0" smtClean="0">
                <a:hlinkClick r:id="rId2" action="ppaction://hlinkfile"/>
              </a:rPr>
              <a:t>Overview of Enterprise Architect</a:t>
            </a:r>
            <a:endParaRPr lang="en-AU" dirty="0"/>
          </a:p>
        </p:txBody>
      </p:sp>
      <p:pic>
        <p:nvPicPr>
          <p:cNvPr id="8" name="DIAGRAM">
            <a:hlinkClick r:id="rId3" action="ppaction://hlinkfile"/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0" y="1613933"/>
            <a:ext cx="6480629" cy="481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7669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101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Software  Requirements Specification</vt:lpstr>
      <vt:lpstr>Take Orders – Table Display</vt:lpstr>
      <vt:lpstr>Mange Users - Diagram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 Requirements Specification</dc:title>
  <dc:creator>sparxsys</dc:creator>
  <cp:lastModifiedBy>sparxsys</cp:lastModifiedBy>
  <cp:revision>7</cp:revision>
  <dcterms:created xsi:type="dcterms:W3CDTF">2015-07-20T23:25:07Z</dcterms:created>
  <dcterms:modified xsi:type="dcterms:W3CDTF">2015-07-21T00:15:10Z</dcterms:modified>
</cp:coreProperties>
</file>